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  <p:sldMasterId id="2147483800" r:id="rId5"/>
  </p:sldMasterIdLst>
  <p:notesMasterIdLst>
    <p:notesMasterId r:id="rId15"/>
  </p:notesMasterIdLst>
  <p:handoutMasterIdLst>
    <p:handoutMasterId r:id="rId16"/>
  </p:handoutMasterIdLst>
  <p:sldIdLst>
    <p:sldId id="446" r:id="rId6"/>
    <p:sldId id="447" r:id="rId7"/>
    <p:sldId id="433" r:id="rId8"/>
    <p:sldId id="449" r:id="rId9"/>
    <p:sldId id="427" r:id="rId10"/>
    <p:sldId id="441" r:id="rId11"/>
    <p:sldId id="434" r:id="rId12"/>
    <p:sldId id="443" r:id="rId13"/>
    <p:sldId id="44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8/10/relationships/authors" Target="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600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921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555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9697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5772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7541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7196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4630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16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852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37938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3964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6775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53122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139780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5226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818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3724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746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8" b="18"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anchor="t" anchorCtr="0">
            <a:normAutofit/>
          </a:bodyPr>
          <a:lstStyle/>
          <a:p>
            <a:r>
              <a:rPr lang="en-US" dirty="0" err="1"/>
              <a:t>WorldCup-Dataminer</a:t>
            </a:r>
            <a:br>
              <a:rPr lang="en-US" dirty="0"/>
            </a:br>
            <a:r>
              <a:rPr lang="en-US" dirty="0" err="1"/>
              <a:t>primera</a:t>
            </a:r>
            <a:r>
              <a:rPr lang="en-US" dirty="0"/>
              <a:t> </a:t>
            </a:r>
            <a:r>
              <a:rPr lang="en-US" dirty="0" err="1"/>
              <a:t>entrega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1034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34" name="Picture 1036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36" name="Straight Connector 1038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Straight Connector 1040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040" name="Rectangle 1042">
            <a:extLst>
              <a:ext uri="{FF2B5EF4-FFF2-40B4-BE49-F238E27FC236}">
                <a16:creationId xmlns:a16="http://schemas.microsoft.com/office/drawing/2014/main" id="{7BEFDA1A-2A01-4C29-A5D0-AE6F050D0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2" name="Straight Connector 1044">
            <a:extLst>
              <a:ext uri="{FF2B5EF4-FFF2-40B4-BE49-F238E27FC236}">
                <a16:creationId xmlns:a16="http://schemas.microsoft.com/office/drawing/2014/main" id="{17FD20E5-30AF-47B9-9256-2E8E904CB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47" name="Rectangle 1046">
            <a:extLst>
              <a:ext uri="{FF2B5EF4-FFF2-40B4-BE49-F238E27FC236}">
                <a16:creationId xmlns:a16="http://schemas.microsoft.com/office/drawing/2014/main" id="{279D3810-B86F-4009-84EC-DE0FEABD6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9" name="Picture 1048">
            <a:extLst>
              <a:ext uri="{FF2B5EF4-FFF2-40B4-BE49-F238E27FC236}">
                <a16:creationId xmlns:a16="http://schemas.microsoft.com/office/drawing/2014/main" id="{C33612A4-0B77-4479-B2AA-F17859955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078A367A-3E83-4B48-A0F7-43FBE333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8" descr="France v Croatia: How to watch the World Cup Final in 4K, Ultra HD and in  VR | WIRED UK">
            <a:extLst>
              <a:ext uri="{FF2B5EF4-FFF2-40B4-BE49-F238E27FC236}">
                <a16:creationId xmlns:a16="http://schemas.microsoft.com/office/drawing/2014/main" id="{492F1064-09EE-F494-7529-F17A6117E2C0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124222A-77B8-38E4-BD52-4DCE08930EAE}"/>
              </a:ext>
            </a:extLst>
          </p:cNvPr>
          <p:cNvSpPr/>
          <p:nvPr/>
        </p:nvSpPr>
        <p:spPr>
          <a:xfrm>
            <a:off x="0" y="0"/>
            <a:ext cx="12191697" cy="6858000"/>
          </a:xfrm>
          <a:prstGeom prst="rect">
            <a:avLst/>
          </a:prstGeom>
          <a:solidFill>
            <a:schemeClr val="accent1">
              <a:alpha val="3994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FCD858-6480-D4B1-D2A6-20FEB238A76C}"/>
              </a:ext>
            </a:extLst>
          </p:cNvPr>
          <p:cNvSpPr txBox="1"/>
          <p:nvPr/>
        </p:nvSpPr>
        <p:spPr>
          <a:xfrm>
            <a:off x="642551" y="1606378"/>
            <a:ext cx="373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200" dirty="0">
                <a:solidFill>
                  <a:schemeClr val="bg1"/>
                </a:solidFill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JUSTIFICACIÓN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8C46C5-DD72-B3CA-DDC0-98F35C1619C7}"/>
              </a:ext>
            </a:extLst>
          </p:cNvPr>
          <p:cNvSpPr txBox="1"/>
          <p:nvPr/>
        </p:nvSpPr>
        <p:spPr>
          <a:xfrm>
            <a:off x="642551" y="2266852"/>
            <a:ext cx="31139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La copa del mundo es un evento que reúne fans de todo el mundo.  Por ende poder obtener los resultados de tanto competiciones pasadas como actuales es vital para los aficionados.</a:t>
            </a:r>
          </a:p>
        </p:txBody>
      </p:sp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/>
          <a:lstStyle/>
          <a:p>
            <a:r>
              <a:rPr lang="en-US" dirty="0" err="1"/>
              <a:t>Funcionamiento</a:t>
            </a:r>
            <a:r>
              <a:rPr lang="en-US" dirty="0"/>
              <a:t> </a:t>
            </a:r>
            <a:r>
              <a:rPr lang="en-US" dirty="0" err="1"/>
              <a:t>básico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489200"/>
            <a:ext cx="5202936" cy="3547872"/>
          </a:xfrm>
        </p:spPr>
        <p:txBody>
          <a:bodyPr/>
          <a:lstStyle/>
          <a:p>
            <a:r>
              <a:rPr lang="en-US" dirty="0"/>
              <a:t>-</a:t>
            </a:r>
            <a:r>
              <a:rPr lang="en-US" dirty="0" err="1"/>
              <a:t>Tabla</a:t>
            </a:r>
            <a:r>
              <a:rPr lang="en-US" dirty="0"/>
              <a:t> general de </a:t>
            </a:r>
            <a:r>
              <a:rPr lang="en-US" dirty="0" err="1"/>
              <a:t>grupos</a:t>
            </a:r>
            <a:r>
              <a:rPr lang="en-US" dirty="0"/>
              <a:t> </a:t>
            </a:r>
          </a:p>
          <a:p>
            <a:r>
              <a:rPr lang="en-US" dirty="0"/>
              <a:t>-Se </a:t>
            </a:r>
            <a:r>
              <a:rPr lang="en-US" dirty="0" err="1"/>
              <a:t>toma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cuenta</a:t>
            </a:r>
            <a:r>
              <a:rPr lang="en-US" dirty="0"/>
              <a:t> </a:t>
            </a:r>
            <a:r>
              <a:rPr lang="en-US" dirty="0" err="1"/>
              <a:t>todas</a:t>
            </a:r>
            <a:r>
              <a:rPr lang="en-US" dirty="0"/>
              <a:t> la </a:t>
            </a:r>
            <a:r>
              <a:rPr lang="en-US" dirty="0" err="1"/>
              <a:t>estadísticas</a:t>
            </a:r>
            <a:r>
              <a:rPr lang="en-US" dirty="0"/>
              <a:t> </a:t>
            </a:r>
            <a:r>
              <a:rPr lang="en-US" dirty="0" err="1"/>
              <a:t>estandar</a:t>
            </a:r>
            <a:r>
              <a:rPr lang="en-US" dirty="0"/>
              <a:t> de la FIFA</a:t>
            </a:r>
          </a:p>
          <a:p>
            <a:r>
              <a:rPr lang="en-US" dirty="0"/>
              <a:t>-</a:t>
            </a:r>
            <a:r>
              <a:rPr lang="en-US" dirty="0" err="1"/>
              <a:t>Recorrido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brackets hasta la final</a:t>
            </a: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1BB1F7AB-5BD8-8954-FD94-6B2800F61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60388"/>
            <a:ext cx="5849566" cy="452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388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Para </a:t>
            </a:r>
            <a:r>
              <a:rPr lang="es-ES_tradnl" dirty="0"/>
              <a:t>ello</a:t>
            </a:r>
            <a:r>
              <a:rPr lang="en-US" dirty="0"/>
              <a:t> se </a:t>
            </a:r>
            <a:r>
              <a:rPr lang="en-US" dirty="0" err="1"/>
              <a:t>implementó</a:t>
            </a:r>
            <a:r>
              <a:rPr lang="en-US" dirty="0"/>
              <a:t> </a:t>
            </a:r>
          </a:p>
        </p:txBody>
      </p:sp>
      <p:pic>
        <p:nvPicPr>
          <p:cNvPr id="28" name="Picture 27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0524A247-5FA2-9931-AD50-5BF9138AC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070" y="1003042"/>
            <a:ext cx="8052731" cy="485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4986A6-583D-4323-BBE6-0C4C3B146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Clases</a:t>
            </a:r>
            <a:r>
              <a:rPr lang="en-US" dirty="0"/>
              <a:t> </a:t>
            </a:r>
            <a:r>
              <a:rPr lang="en-US" dirty="0" err="1"/>
              <a:t>implementadas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1B0F8-EDCA-43C7-A602-F46DA2202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CountryCodes.hpp</a:t>
            </a:r>
            <a:endParaRPr lang="en-US" dirty="0"/>
          </a:p>
          <a:p>
            <a:r>
              <a:rPr lang="en-US" dirty="0" err="1"/>
              <a:t>JsonDataSource.cpp</a:t>
            </a:r>
            <a:endParaRPr lang="en-US" dirty="0"/>
          </a:p>
          <a:p>
            <a:r>
              <a:rPr lang="en-US" dirty="0" err="1"/>
              <a:t>Match.cpp</a:t>
            </a:r>
            <a:endParaRPr lang="en-US" dirty="0"/>
          </a:p>
          <a:p>
            <a:r>
              <a:rPr lang="en-US" dirty="0" err="1"/>
              <a:t>Output.cpp</a:t>
            </a:r>
            <a:endParaRPr lang="en-US" dirty="0"/>
          </a:p>
          <a:p>
            <a:r>
              <a:rPr lang="en-US" dirty="0" err="1"/>
              <a:t>Round.cpp</a:t>
            </a:r>
            <a:endParaRPr lang="en-US" dirty="0"/>
          </a:p>
          <a:p>
            <a:r>
              <a:rPr lang="en-US" dirty="0" err="1"/>
              <a:t>Socket.cpp</a:t>
            </a:r>
            <a:endParaRPr lang="en-US" dirty="0"/>
          </a:p>
          <a:p>
            <a:r>
              <a:rPr lang="en-US" dirty="0" err="1"/>
              <a:t>Main.cpp</a:t>
            </a:r>
            <a:endParaRPr lang="en-US" dirty="0"/>
          </a:p>
          <a:p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1CB42D-A527-44ED-ADE2-30B3266BA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C8BD6AA4-EDF0-3215-A24F-30D30DB9C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285" y="809597"/>
            <a:ext cx="7472515" cy="604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177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7D823E-45F8-4F3B-90EB-782ED1EA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Parse del json</a:t>
            </a:r>
          </a:p>
        </p:txBody>
      </p:sp>
      <p:sp>
        <p:nvSpPr>
          <p:cNvPr id="3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Text&#10;&#10;Description automatically generated">
            <a:extLst>
              <a:ext uri="{FF2B5EF4-FFF2-40B4-BE49-F238E27FC236}">
                <a16:creationId xmlns:a16="http://schemas.microsoft.com/office/drawing/2014/main" id="{5B8FEE38-4EBA-B7DF-799D-C14158CD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240" y="640080"/>
            <a:ext cx="5692727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76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41" y="714703"/>
            <a:ext cx="3729859" cy="1534721"/>
          </a:xfrm>
        </p:spPr>
        <p:txBody>
          <a:bodyPr>
            <a:normAutofit fontScale="90000"/>
          </a:bodyPr>
          <a:lstStyle/>
          <a:p>
            <a:pPr algn="just"/>
            <a:r>
              <a:rPr lang="en-US" dirty="0" err="1"/>
              <a:t>Requisitos</a:t>
            </a:r>
            <a:r>
              <a:rPr lang="en-US" dirty="0"/>
              <a:t> para la </a:t>
            </a:r>
            <a:r>
              <a:rPr lang="en-US" dirty="0" err="1"/>
              <a:t>implementación</a:t>
            </a:r>
            <a:r>
              <a:rPr lang="en-US" dirty="0"/>
              <a:t>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779776"/>
            <a:ext cx="3465576" cy="3255264"/>
          </a:xfrm>
        </p:spPr>
        <p:txBody>
          <a:bodyPr/>
          <a:lstStyle/>
          <a:p>
            <a:r>
              <a:rPr lang="es-ES_tradnl" sz="1400" dirty="0"/>
              <a:t>El proyecto fue desarrollado teniendo en mente que esto se ejecutaría en una </a:t>
            </a:r>
            <a:r>
              <a:rPr lang="es-ES_tradnl" sz="1400" dirty="0" err="1"/>
              <a:t>build</a:t>
            </a:r>
            <a:r>
              <a:rPr lang="es-ES_tradnl" sz="1400" dirty="0"/>
              <a:t> estable de Ubuntu (preferiblemente 22.04)</a:t>
            </a:r>
          </a:p>
          <a:p>
            <a:r>
              <a:rPr lang="es-ES_tradnl" sz="1400" dirty="0"/>
              <a:t>Además se requiere del manejo de las bibliotecas de código </a:t>
            </a:r>
          </a:p>
          <a:p>
            <a:r>
              <a:rPr lang="es-ES_tradnl" sz="1400" dirty="0"/>
              <a:t>-</a:t>
            </a:r>
            <a:r>
              <a:rPr lang="es-ES_tradnl" sz="1400" dirty="0" err="1"/>
              <a:t>openSSL</a:t>
            </a:r>
            <a:endParaRPr lang="es-ES_tradnl" sz="1400" dirty="0"/>
          </a:p>
          <a:p>
            <a:r>
              <a:rPr lang="es-ES_tradnl" sz="1400" dirty="0"/>
              <a:t>-</a:t>
            </a:r>
            <a:r>
              <a:rPr lang="en-US" sz="1400" dirty="0" err="1"/>
              <a:t>nlohmann</a:t>
            </a:r>
            <a:r>
              <a:rPr lang="en-US" sz="1400" dirty="0"/>
              <a:t>/</a:t>
            </a:r>
            <a:r>
              <a:rPr lang="en-US" sz="1400" dirty="0" err="1"/>
              <a:t>json</a:t>
            </a:r>
            <a:endParaRPr lang="en-US" sz="1400" dirty="0"/>
          </a:p>
          <a:p>
            <a:r>
              <a:rPr lang="es-ES_tradnl" sz="1400" dirty="0"/>
              <a:t>-arpa</a:t>
            </a:r>
          </a:p>
          <a:p>
            <a:r>
              <a:rPr lang="es-ES_tradnl" sz="1400" dirty="0"/>
              <a:t>-</a:t>
            </a:r>
            <a:r>
              <a:rPr lang="es-ES_tradnl" sz="1400" dirty="0" err="1"/>
              <a:t>etc</a:t>
            </a:r>
            <a:endParaRPr lang="es-ES_tradnl" sz="1400" dirty="0"/>
          </a:p>
        </p:txBody>
      </p:sp>
      <p:pic>
        <p:nvPicPr>
          <p:cNvPr id="2050" name="Picture 2" descr="GitHub Octodex">
            <a:extLst>
              <a:ext uri="{FF2B5EF4-FFF2-40B4-BE49-F238E27FC236}">
                <a16:creationId xmlns:a16="http://schemas.microsoft.com/office/drawing/2014/main" id="{C8F44448-DE3C-99CF-312F-CC882A4CE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27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7D823E-45F8-4F3B-90EB-782ED1EA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/>
          <a:p>
            <a:r>
              <a:rPr lang="en-US" dirty="0" err="1"/>
              <a:t>Resultados</a:t>
            </a:r>
            <a:r>
              <a:rPr lang="en-US" dirty="0"/>
              <a:t> de </a:t>
            </a:r>
            <a:r>
              <a:rPr lang="en-US" dirty="0" err="1"/>
              <a:t>implementación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61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4EF4-8D58-4BFD-9454-26C0FB623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Gracias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43420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148</Words>
  <Application>Microsoft Macintosh PowerPoint</Application>
  <PresentationFormat>Widescreen</PresentationFormat>
  <Paragraphs>30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Adelle Sans Devanagari</vt:lpstr>
      <vt:lpstr>Arial</vt:lpstr>
      <vt:lpstr>Calibri</vt:lpstr>
      <vt:lpstr>Gill Sans MT</vt:lpstr>
      <vt:lpstr>Segoe UI</vt:lpstr>
      <vt:lpstr>Segoe UI Light</vt:lpstr>
      <vt:lpstr>Balancing Act</vt:lpstr>
      <vt:lpstr>Wellspring</vt:lpstr>
      <vt:lpstr>Star of the show</vt:lpstr>
      <vt:lpstr>Amusements</vt:lpstr>
      <vt:lpstr>Gallery</vt:lpstr>
      <vt:lpstr>WorldCup-Dataminer primera entrega</vt:lpstr>
      <vt:lpstr>PowerPoint Presentation</vt:lpstr>
      <vt:lpstr>Funcionamiento básico</vt:lpstr>
      <vt:lpstr>Para ello se implementó </vt:lpstr>
      <vt:lpstr>Clases implementadas</vt:lpstr>
      <vt:lpstr>Parse del json</vt:lpstr>
      <vt:lpstr>Requisitos para la implementación </vt:lpstr>
      <vt:lpstr>Resultados de implementación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2022-09-09T04:12:24Z</dcterms:modified>
</cp:coreProperties>
</file>